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70" r:id="rId5"/>
    <p:sldId id="269" r:id="rId6"/>
    <p:sldId id="272" r:id="rId7"/>
    <p:sldId id="273" r:id="rId8"/>
    <p:sldId id="266" r:id="rId9"/>
    <p:sldId id="265" r:id="rId10"/>
    <p:sldId id="258" r:id="rId11"/>
    <p:sldId id="271" r:id="rId12"/>
    <p:sldId id="264" r:id="rId13"/>
    <p:sldId id="263" r:id="rId14"/>
    <p:sldId id="262" r:id="rId15"/>
    <p:sldId id="261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3" autoAdjust="0"/>
    <p:restoredTop sz="94620" autoAdjust="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42910" y="27146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CN" altLang="en-US" sz="6600" b="1" dirty="0" smtClean="0">
                <a:solidFill>
                  <a:srgbClr val="FF0000"/>
                </a:solidFill>
              </a:rPr>
              <a:t>创新思维及</a:t>
            </a:r>
            <a:r>
              <a:rPr lang="en-US" altLang="zh-CN" sz="6600" b="1" dirty="0" smtClean="0">
                <a:solidFill>
                  <a:srgbClr val="FF0000"/>
                </a:solidFill>
              </a:rPr>
              <a:t/>
            </a:r>
            <a:br>
              <a:rPr lang="en-US" altLang="zh-CN" sz="6600" b="1" dirty="0" smtClean="0">
                <a:solidFill>
                  <a:srgbClr val="FF0000"/>
                </a:solidFill>
              </a:rPr>
            </a:br>
            <a:r>
              <a:rPr lang="zh-CN" altLang="en-US" sz="6600" b="1" dirty="0" smtClean="0">
                <a:solidFill>
                  <a:srgbClr val="FF0000"/>
                </a:solidFill>
              </a:rPr>
              <a:t>情境问题发现</a:t>
            </a:r>
            <a:endParaRPr lang="zh-CN" altLang="en-US" sz="6600" b="1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波形 3"/>
          <p:cNvSpPr>
            <a:spLocks noChangeArrowheads="1"/>
          </p:cNvSpPr>
          <p:nvPr/>
        </p:nvSpPr>
        <p:spPr bwMode="auto">
          <a:xfrm>
            <a:off x="900113" y="715963"/>
            <a:ext cx="2447925" cy="1128712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00FF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  <a:ea typeface="宋体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CN" altLang="en-US" sz="1800">
              <a:latin typeface="Comic Sans MS" pitchFamily="66" charset="0"/>
            </a:endParaRPr>
          </a:p>
        </p:txBody>
      </p:sp>
      <p:sp>
        <p:nvSpPr>
          <p:cNvPr id="5" name="副标题 1"/>
          <p:cNvSpPr txBox="1">
            <a:spLocks/>
          </p:cNvSpPr>
          <p:nvPr/>
        </p:nvSpPr>
        <p:spPr bwMode="auto">
          <a:xfrm>
            <a:off x="1008063" y="942975"/>
            <a:ext cx="233997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lang="zh-CN" altLang="en-US" sz="3600" b="1" dirty="0" smtClean="0">
                <a:solidFill>
                  <a:srgbClr val="FFFF00"/>
                </a:solidFill>
              </a:rPr>
              <a:t>渔趣发明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Users\yq\Documents\渔趣发明\情境发现训练\1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00025"/>
            <a:ext cx="7620000" cy="6457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3" descr="C:\Users\yq\Documents\渔趣发明\情境发现训练\1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14290"/>
            <a:ext cx="7072362" cy="65537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0" descr="C:\Users\yq\Documents\渔趣发明\情境发现训练\1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928670"/>
            <a:ext cx="8056917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1" descr="C:\Users\yq\Documents\渔趣发明\情境发现训练\1 (1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00042"/>
            <a:ext cx="7334301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2" descr="C:\Users\yq\Documents\渔趣发明\情境发现训练\1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428604"/>
            <a:ext cx="4214842" cy="62288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3" descr="C:\Users\yq\Documents\渔趣发明\情境发现训练\1 (1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348121"/>
            <a:ext cx="6357982" cy="65098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rgbClr val="FF0000"/>
                </a:solidFill>
              </a:rPr>
              <a:t>创新思维训练</a:t>
            </a:r>
            <a:endParaRPr lang="zh-CN" alt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 smtClean="0"/>
              <a:t>一、思维的流畅性</a:t>
            </a:r>
            <a:endParaRPr lang="en-US" altLang="zh-CN" sz="4000" b="1" dirty="0" smtClean="0"/>
          </a:p>
          <a:p>
            <a:endParaRPr lang="zh-CN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 smtClean="0"/>
              <a:t>情境问题发现比赛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 </a:t>
            </a:r>
            <a:r>
              <a:rPr lang="zh-CN" altLang="en-US" b="1" dirty="0" smtClean="0">
                <a:solidFill>
                  <a:srgbClr val="FF0000"/>
                </a:solidFill>
              </a:rPr>
              <a:t>要求</a:t>
            </a:r>
            <a:r>
              <a:rPr lang="zh-CN" altLang="en-US" b="1" dirty="0" smtClean="0"/>
              <a:t>：根据提示，认真思考，发挥想象，找出</a:t>
            </a:r>
            <a:r>
              <a:rPr lang="zh-CN" altLang="en-US" b="1" dirty="0" smtClean="0">
                <a:solidFill>
                  <a:srgbClr val="FF0000"/>
                </a:solidFill>
              </a:rPr>
              <a:t>问题</a:t>
            </a:r>
            <a:r>
              <a:rPr lang="zh-CN" altLang="en-US" b="1" dirty="0" smtClean="0"/>
              <a:t>，提出</a:t>
            </a:r>
            <a:r>
              <a:rPr lang="zh-CN" altLang="en-US" b="1" dirty="0" smtClean="0">
                <a:solidFill>
                  <a:srgbClr val="FF0000"/>
                </a:solidFill>
              </a:rPr>
              <a:t>建议</a:t>
            </a:r>
            <a:r>
              <a:rPr lang="zh-CN" altLang="en-US" b="1" dirty="0" smtClean="0"/>
              <a:t>。</a:t>
            </a:r>
          </a:p>
          <a:p>
            <a:endParaRPr lang="en-US" altLang="zh-CN" b="1" dirty="0" smtClean="0"/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评价：</a:t>
            </a:r>
            <a:r>
              <a:rPr lang="zh-CN" altLang="en-US" b="1" dirty="0" smtClean="0"/>
              <a:t>问题真实、独特，</a:t>
            </a:r>
            <a:endParaRPr lang="en-US" altLang="zh-CN" b="1" dirty="0" smtClean="0"/>
          </a:p>
          <a:p>
            <a:r>
              <a:rPr lang="en-US" altLang="zh-CN" b="1" dirty="0" smtClean="0"/>
              <a:t>              </a:t>
            </a:r>
            <a:r>
              <a:rPr lang="zh-CN" altLang="en-US" b="1" dirty="0" smtClean="0"/>
              <a:t>建议合理、新颖。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剪下的头发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4" descr="C:\Users\yq\Documents\渔趣发明\情境发现训练\1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428736"/>
            <a:ext cx="6858048" cy="515115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4214818"/>
            <a:ext cx="9144000" cy="258532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高楼逃生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5" descr="C:\Users\yq\Documents\渔趣发明\情境发现训练\1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571612"/>
            <a:ext cx="6664335" cy="471326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3286124"/>
            <a:ext cx="9144000" cy="313932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4" descr="C:\Users\yq\Documents\渔趣发明\情境发现训练\1 (1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0"/>
            <a:ext cx="4429156" cy="66248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5" descr="C:\Users\yq\Documents\渔趣发明\情境发现训练\1 (1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85728"/>
            <a:ext cx="7072362" cy="62220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8" descr="C:\Users\yq\Documents\渔趣发明\情境发现训练\1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571456"/>
            <a:ext cx="6286544" cy="628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9" descr="C:\Users\yq\Documents\渔趣发明\情境发现训练\1 (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642918"/>
            <a:ext cx="7620053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25</Words>
  <PresentationFormat>全屏显示(4:3)</PresentationFormat>
  <Paragraphs>27</Paragraphs>
  <Slides>15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</vt:lpstr>
      <vt:lpstr>创新思维及 情境问题发现</vt:lpstr>
      <vt:lpstr>创新思维训练</vt:lpstr>
      <vt:lpstr>情境问题发现比赛</vt:lpstr>
      <vt:lpstr>剪下的头发</vt:lpstr>
      <vt:lpstr>高楼逃生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情境问题发现</dc:title>
  <dc:creator>yq w</dc:creator>
  <cp:lastModifiedBy>yq w</cp:lastModifiedBy>
  <cp:revision>7</cp:revision>
  <dcterms:created xsi:type="dcterms:W3CDTF">2017-06-02T23:34:36Z</dcterms:created>
  <dcterms:modified xsi:type="dcterms:W3CDTF">2017-06-03T23:42:44Z</dcterms:modified>
</cp:coreProperties>
</file>