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2017/5/5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../../Videos/1&#23567;&#28023;&#20132;&#36890;&#20107;&#25925;.mp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../../Videos/1&#29190;&#32974;&#33258;&#25937;.mp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 smtClean="0"/>
              <a:t>交通问题的发现与裸眼立体画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裸眼立体画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 smtClean="0"/>
              <a:t>轮流欣赏</a:t>
            </a:r>
            <a:r>
              <a:rPr lang="zh-CN" altLang="en-US" b="1" dirty="0" smtClean="0"/>
              <a:t>裸眼立体</a:t>
            </a:r>
            <a:r>
              <a:rPr lang="zh-CN" altLang="en-US" b="1" dirty="0" smtClean="0"/>
              <a:t>画，探究其结构特点，思考其呈现立体效果的原理；</a:t>
            </a:r>
            <a:endParaRPr lang="en-US" altLang="zh-CN" b="1" dirty="0" smtClean="0"/>
          </a:p>
          <a:p>
            <a:r>
              <a:rPr lang="zh-CN" altLang="en-US" b="1" dirty="0" smtClean="0"/>
              <a:t>选择你最喜欢的一幅，说明原因，并为其取一合适的名称。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看视频（</a:t>
            </a:r>
            <a:r>
              <a:rPr lang="zh-CN" altLang="en-US" b="1" dirty="0" smtClean="0">
                <a:solidFill>
                  <a:srgbClr val="FF0000"/>
                </a:solidFill>
                <a:hlinkClick r:id="rId2" action="ppaction://hlinkfile"/>
              </a:rPr>
              <a:t>最新小海车祸</a:t>
            </a:r>
            <a:r>
              <a:rPr lang="zh-CN" altLang="en-US" b="1" dirty="0" smtClean="0">
                <a:solidFill>
                  <a:srgbClr val="FF0000"/>
                </a:solidFill>
              </a:rPr>
              <a:t>），思考并抢答：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 smtClean="0"/>
              <a:t>你发现了什么问题？</a:t>
            </a:r>
            <a:endParaRPr lang="en-US" altLang="zh-CN" b="1" dirty="0" smtClean="0"/>
          </a:p>
          <a:p>
            <a:r>
              <a:rPr lang="zh-CN" altLang="en-US" b="1" dirty="0" smtClean="0"/>
              <a:t>你有何好的建议？</a:t>
            </a:r>
            <a:endParaRPr lang="en-US" altLang="zh-CN" b="1" dirty="0" smtClean="0"/>
          </a:p>
          <a:p>
            <a:r>
              <a:rPr lang="zh-CN" altLang="en-US" b="1" dirty="0" smtClean="0"/>
              <a:t>请迅速将你的点子记录在本子上，注意图文并茂。</a:t>
            </a:r>
            <a:endParaRPr lang="en-US" altLang="zh-CN" b="1" dirty="0" smtClean="0"/>
          </a:p>
          <a:p>
            <a:r>
              <a:rPr lang="zh-CN" altLang="en-US" b="1" dirty="0" smtClean="0"/>
              <a:t>各自记好自己表现所得星点数，依次进行奖励。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科普视频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2" action="ppaction://hlinkfile"/>
              </a:rPr>
              <a:t>1</a:t>
            </a:r>
            <a:r>
              <a:rPr lang="zh-CN" altLang="en-US" dirty="0" smtClean="0">
                <a:hlinkClick r:id="rId2" action="ppaction://hlinkfile"/>
              </a:rPr>
              <a:t>爆胎自救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107</Words>
  <PresentationFormat>全屏显示(4:3)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交通问题的发现与裸眼立体画</vt:lpstr>
      <vt:lpstr>裸眼立体画</vt:lpstr>
      <vt:lpstr>看视频（最新小海车祸），思考并抢答：</vt:lpstr>
      <vt:lpstr>科普视频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交通问题的发现与裸眼立体画</dc:title>
  <dc:creator>yq w</dc:creator>
  <cp:lastModifiedBy>yq w</cp:lastModifiedBy>
  <cp:revision>2</cp:revision>
  <dcterms:created xsi:type="dcterms:W3CDTF">2017-05-05T14:22:12Z</dcterms:created>
  <dcterms:modified xsi:type="dcterms:W3CDTF">2017-05-05T14:35:46Z</dcterms:modified>
</cp:coreProperties>
</file>