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9" r:id="rId4"/>
    <p:sldId id="257" r:id="rId5"/>
    <p:sldId id="276" r:id="rId6"/>
    <p:sldId id="277" r:id="rId7"/>
    <p:sldId id="275" r:id="rId8"/>
    <p:sldId id="274" r:id="rId9"/>
    <p:sldId id="273" r:id="rId10"/>
    <p:sldId id="272" r:id="rId11"/>
    <p:sldId id="271" r:id="rId12"/>
    <p:sldId id="270" r:id="rId13"/>
    <p:sldId id="268" r:id="rId14"/>
    <p:sldId id="267" r:id="rId15"/>
    <p:sldId id="266" r:id="rId16"/>
    <p:sldId id="265" r:id="rId17"/>
    <p:sldId id="264" r:id="rId18"/>
    <p:sldId id="262" r:id="rId19"/>
    <p:sldId id="261" r:id="rId20"/>
    <p:sldId id="258" r:id="rId21"/>
    <p:sldId id="260" r:id="rId22"/>
    <p:sldId id="278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2017/3/12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6000" b="1" dirty="0" smtClean="0">
                <a:solidFill>
                  <a:srgbClr val="FFFF00"/>
                </a:solidFill>
              </a:rPr>
              <a:t>与水有关的发明创造</a:t>
            </a:r>
            <a:endParaRPr lang="zh-CN" alt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波形 3"/>
          <p:cNvSpPr>
            <a:spLocks noChangeArrowheads="1"/>
          </p:cNvSpPr>
          <p:nvPr/>
        </p:nvSpPr>
        <p:spPr bwMode="auto">
          <a:xfrm>
            <a:off x="900113" y="333375"/>
            <a:ext cx="2447925" cy="1128713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00FF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>
              <a:latin typeface="Comic Sans MS" pitchFamily="66" charset="0"/>
            </a:endParaRPr>
          </a:p>
        </p:txBody>
      </p:sp>
      <p:sp>
        <p:nvSpPr>
          <p:cNvPr id="5" name="副标题 1"/>
          <p:cNvSpPr txBox="1">
            <a:spLocks/>
          </p:cNvSpPr>
          <p:nvPr/>
        </p:nvSpPr>
        <p:spPr bwMode="auto">
          <a:xfrm>
            <a:off x="1008063" y="560388"/>
            <a:ext cx="233997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zh-CN" altLang="en-US" sz="3600" b="1" dirty="0" smtClean="0">
                <a:solidFill>
                  <a:srgbClr val="FFFF00"/>
                </a:solidFill>
              </a:rPr>
              <a:t>渔趣发明</a:t>
            </a:r>
          </a:p>
        </p:txBody>
      </p:sp>
    </p:spTree>
    <p:extLst>
      <p:ext uri="{BB962C8B-B14F-4D97-AF65-F5344CB8AC3E}">
        <p14:creationId xmlns:p14="http://schemas.microsoft.com/office/powerpoint/2010/main" val="400760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9" descr="C:\360安全浏览器下载\timg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8232411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0" descr="C:\360安全浏览器下载\timg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3" y="666750"/>
            <a:ext cx="7153275" cy="552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53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1" descr="C:\360安全浏览器下载\timg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7344816" cy="551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74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3" descr="C:\360安全浏览器下载\timg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831759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5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4" descr="C:\360安全浏览器下载\timg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143000"/>
            <a:ext cx="85725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28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5" descr="C:\360安全浏览器下载\timg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7992888" cy="532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60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6" descr="C:\360安全浏览器下载\timg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99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7" descr="C:\360安全浏览器下载\timg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762000"/>
            <a:ext cx="74168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63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9" descr="C:\360安全浏览器下载\timg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787400"/>
            <a:ext cx="8890000" cy="528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86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0" descr="C:\360安全浏览器下载\timg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7494"/>
            <a:ext cx="8892480" cy="523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06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8" descr="C:\360安全浏览器下载\timg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340768"/>
            <a:ext cx="8729133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72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3" descr="C:\360安全浏览器下载\u=868325849,420475263&amp;fm=1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1"/>
            <a:ext cx="7704856" cy="5464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76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1" descr="C:\360安全浏览器下载\tim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53636" cy="623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3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2" descr="C:\360安全浏览器下载\tim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4664"/>
            <a:ext cx="5832648" cy="5812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5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2" descr="C:\360安全浏览器下载\timg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15"/>
            <a:ext cx="6840760" cy="6453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360安全浏览器下载\20160922195528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269154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42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5" descr="C:\360安全浏览器下载\timg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14829"/>
            <a:ext cx="6984776" cy="5929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91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4" descr="C:\360安全浏览器下载\timg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6478"/>
            <a:ext cx="6264696" cy="654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83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7" descr="C:\360安全浏览器下载\timg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8259566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12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8" descr="C:\360安全浏览器下载\timg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30" y="908720"/>
            <a:ext cx="7488832" cy="4963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59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6" descr="C:\360安全浏览器下载\tim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853213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43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</Words>
  <Application>Microsoft Office PowerPoint</Application>
  <PresentationFormat>全屏显示(4:3)</PresentationFormat>
  <Paragraphs>2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与水有关的发明创造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yq w</dc:creator>
  <cp:lastModifiedBy>yq w</cp:lastModifiedBy>
  <cp:revision>5</cp:revision>
  <dcterms:created xsi:type="dcterms:W3CDTF">2017-03-11T12:44:41Z</dcterms:created>
  <dcterms:modified xsi:type="dcterms:W3CDTF">2017-03-12T01:49:57Z</dcterms:modified>
</cp:coreProperties>
</file>